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EFC31-AE35-4E00-BF9E-3935B67B1508}" type="datetimeFigureOut">
              <a:rPr lang="ru-RU" smtClean="0"/>
              <a:t>06.11.2010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8F95C-ED27-44A5-9A30-48350F13CD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" y="0"/>
            <a:ext cx="914335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9"/>
            <a:ext cx="9144000" cy="6857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" y="0"/>
            <a:ext cx="914335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Лев Пережогин</dc:creator>
  <cp:lastModifiedBy>Лев Пережогин</cp:lastModifiedBy>
  <cp:revision>1</cp:revision>
  <dcterms:created xsi:type="dcterms:W3CDTF">2010-11-06T13:23:57Z</dcterms:created>
  <dcterms:modified xsi:type="dcterms:W3CDTF">2010-11-06T13:32:05Z</dcterms:modified>
</cp:coreProperties>
</file>